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306" r:id="rId4"/>
    <p:sldId id="307" r:id="rId5"/>
    <p:sldId id="308" r:id="rId6"/>
    <p:sldId id="309" r:id="rId7"/>
    <p:sldId id="310" r:id="rId8"/>
    <p:sldId id="312" r:id="rId9"/>
    <p:sldId id="311" r:id="rId10"/>
    <p:sldId id="267" r:id="rId11"/>
    <p:sldId id="31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7" r:id="rId28"/>
    <p:sldId id="303" r:id="rId29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2"/>
    <p:restoredTop sz="94664"/>
  </p:normalViewPr>
  <p:slideViewPr>
    <p:cSldViewPr snapToGrid="0">
      <p:cViewPr varScale="1">
        <p:scale>
          <a:sx n="139" d="100"/>
          <a:sy n="139" d="100"/>
        </p:scale>
        <p:origin x="1928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25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iIayhicFo?t=310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749767" y="993228"/>
            <a:ext cx="764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</a:rPr>
              <a:t>¿Cuántos satélites crees que orbitan la Tierra?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B1ECE60-C588-FA19-051F-4BFD2D00A4D5}"/>
              </a:ext>
            </a:extLst>
          </p:cNvPr>
          <p:cNvSpPr txBox="1"/>
          <p:nvPr/>
        </p:nvSpPr>
        <p:spPr>
          <a:xfrm>
            <a:off x="2640580" y="5864772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https://</a:t>
            </a:r>
            <a:r>
              <a:rPr lang="en-GB" sz="1600" dirty="0" err="1">
                <a:solidFill>
                  <a:schemeClr val="accent4"/>
                </a:solidFill>
              </a:rPr>
              <a:t>youtu.be</a:t>
            </a:r>
            <a:r>
              <a:rPr lang="en-GB" sz="1600" dirty="0">
                <a:solidFill>
                  <a:schemeClr val="accent4"/>
                </a:solidFill>
              </a:rPr>
              <a:t>/</a:t>
            </a:r>
            <a:r>
              <a:rPr lang="en-GB" sz="1600" dirty="0" err="1">
                <a:solidFill>
                  <a:schemeClr val="accent4"/>
                </a:solidFill>
              </a:rPr>
              <a:t>FDiIayhicFo?t</a:t>
            </a:r>
            <a:r>
              <a:rPr lang="en-GB" sz="1600" dirty="0">
                <a:solidFill>
                  <a:schemeClr val="accent4"/>
                </a:solidFill>
              </a:rPr>
              <a:t>=310</a:t>
            </a:r>
            <a:endParaRPr lang="en-E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>
            <a:extLst>
              <a:ext uri="{FF2B5EF4-FFF2-40B4-BE49-F238E27FC236}">
                <a16:creationId xmlns:a16="http://schemas.microsoft.com/office/drawing/2014/main" id="{26F46D81-169B-7F89-6648-3D741A7F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806450"/>
            <a:ext cx="7758113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4302</TotalTime>
  <Words>671</Words>
  <Application>Microsoft Macintosh PowerPoint</Application>
  <PresentationFormat>On-screen Show (4:3)</PresentationFormat>
  <Paragraphs>147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Andale Mono</vt:lpstr>
      <vt:lpstr>Arial</vt:lpstr>
      <vt:lpstr>Calibri</vt:lpstr>
      <vt:lpstr>Times New Roman</vt:lpstr>
      <vt:lpstr>Tlwg Typo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141</cp:revision>
  <cp:lastPrinted>1601-01-01T00:00:00Z</cp:lastPrinted>
  <dcterms:created xsi:type="dcterms:W3CDTF">2009-06-10T21:00:12Z</dcterms:created>
  <dcterms:modified xsi:type="dcterms:W3CDTF">2023-01-24T08:39:15Z</dcterms:modified>
  <cp:category/>
</cp:coreProperties>
</file>